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112" y="-1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28170-5CE2-AF43-BE47-ABEFB6F977F5}" type="datetimeFigureOut">
              <a:rPr lang="en-US" smtClean="0"/>
              <a:t>23-02-24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7F27A-3265-4A47-BD85-58B72160D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025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F353D9-9217-A847-9200-F6A073F90B55}" type="slidenum">
              <a:rPr lang="en-US"/>
              <a:pPr/>
              <a:t>1</a:t>
            </a:fld>
            <a:endParaRPr lang="en-US"/>
          </a:p>
        </p:txBody>
      </p:sp>
      <p:sp>
        <p:nvSpPr>
          <p:cNvPr id="16998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998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/>
              <a:t>Latent path model</a:t>
            </a:r>
          </a:p>
          <a:p>
            <a:endParaRPr lang="en-US"/>
          </a:p>
          <a:p>
            <a:r>
              <a:rPr lang="en-US"/>
              <a:t>Causal</a:t>
            </a:r>
          </a:p>
          <a:p>
            <a:endParaRPr lang="en-US"/>
          </a:p>
          <a:p>
            <a:r>
              <a:rPr lang="en-US"/>
              <a:t>MODELs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CA39-38B3-4E49-AC82-E511856DC259}" type="datetimeFigureOut">
              <a:rPr lang="en-US" smtClean="0"/>
              <a:t>23-02-24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7C0B8-E9E6-7E47-B88A-3F7DFF452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894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CA39-38B3-4E49-AC82-E511856DC259}" type="datetimeFigureOut">
              <a:rPr lang="en-US" smtClean="0"/>
              <a:t>23-02-24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7C0B8-E9E6-7E47-B88A-3F7DFF452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701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CA39-38B3-4E49-AC82-E511856DC259}" type="datetimeFigureOut">
              <a:rPr lang="en-US" smtClean="0"/>
              <a:t>23-02-24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7C0B8-E9E6-7E47-B88A-3F7DFF452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58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CA39-38B3-4E49-AC82-E511856DC259}" type="datetimeFigureOut">
              <a:rPr lang="en-US" smtClean="0"/>
              <a:t>23-02-24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7C0B8-E9E6-7E47-B88A-3F7DFF452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930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CA39-38B3-4E49-AC82-E511856DC259}" type="datetimeFigureOut">
              <a:rPr lang="en-US" smtClean="0"/>
              <a:t>23-02-24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7C0B8-E9E6-7E47-B88A-3F7DFF452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17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CA39-38B3-4E49-AC82-E511856DC259}" type="datetimeFigureOut">
              <a:rPr lang="en-US" smtClean="0"/>
              <a:t>23-02-24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7C0B8-E9E6-7E47-B88A-3F7DFF452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3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CA39-38B3-4E49-AC82-E511856DC259}" type="datetimeFigureOut">
              <a:rPr lang="en-US" smtClean="0"/>
              <a:t>23-02-24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7C0B8-E9E6-7E47-B88A-3F7DFF452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63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CA39-38B3-4E49-AC82-E511856DC259}" type="datetimeFigureOut">
              <a:rPr lang="en-US" smtClean="0"/>
              <a:t>23-02-24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7C0B8-E9E6-7E47-B88A-3F7DFF452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371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CA39-38B3-4E49-AC82-E511856DC259}" type="datetimeFigureOut">
              <a:rPr lang="en-US" smtClean="0"/>
              <a:t>23-02-24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7C0B8-E9E6-7E47-B88A-3F7DFF452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461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CA39-38B3-4E49-AC82-E511856DC259}" type="datetimeFigureOut">
              <a:rPr lang="en-US" smtClean="0"/>
              <a:t>23-02-24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7C0B8-E9E6-7E47-B88A-3F7DFF452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45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CA39-38B3-4E49-AC82-E511856DC259}" type="datetimeFigureOut">
              <a:rPr lang="en-US" smtClean="0"/>
              <a:t>23-02-24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7C0B8-E9E6-7E47-B88A-3F7DFF452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46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ACA39-38B3-4E49-AC82-E511856DC259}" type="datetimeFigureOut">
              <a:rPr lang="en-US" smtClean="0"/>
              <a:t>23-02-24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7C0B8-E9E6-7E47-B88A-3F7DFF452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410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628" y="1512887"/>
            <a:ext cx="8229600" cy="4525963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168964" name="Oval 4"/>
          <p:cNvSpPr>
            <a:spLocks noChangeArrowheads="1"/>
          </p:cNvSpPr>
          <p:nvPr/>
        </p:nvSpPr>
        <p:spPr bwMode="auto">
          <a:xfrm>
            <a:off x="2590984" y="512445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8965" name="Oval 5"/>
          <p:cNvSpPr>
            <a:spLocks noChangeArrowheads="1"/>
          </p:cNvSpPr>
          <p:nvPr/>
        </p:nvSpPr>
        <p:spPr bwMode="auto">
          <a:xfrm>
            <a:off x="3886384" y="360045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8966" name="Oval 6"/>
          <p:cNvSpPr>
            <a:spLocks noChangeArrowheads="1"/>
          </p:cNvSpPr>
          <p:nvPr/>
        </p:nvSpPr>
        <p:spPr bwMode="auto">
          <a:xfrm>
            <a:off x="5257984" y="497205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8967" name="Rectangle 7"/>
          <p:cNvSpPr>
            <a:spLocks noChangeArrowheads="1"/>
          </p:cNvSpPr>
          <p:nvPr/>
        </p:nvSpPr>
        <p:spPr bwMode="auto">
          <a:xfrm>
            <a:off x="2286184" y="2228850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8968" name="Rectangle 8"/>
          <p:cNvSpPr>
            <a:spLocks noChangeArrowheads="1"/>
          </p:cNvSpPr>
          <p:nvPr/>
        </p:nvSpPr>
        <p:spPr bwMode="auto">
          <a:xfrm>
            <a:off x="3886384" y="2228850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8969" name="Rectangle 9"/>
          <p:cNvSpPr>
            <a:spLocks noChangeArrowheads="1"/>
          </p:cNvSpPr>
          <p:nvPr/>
        </p:nvSpPr>
        <p:spPr bwMode="auto">
          <a:xfrm>
            <a:off x="5257984" y="2228850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68970" name="AutoShape 10"/>
          <p:cNvCxnSpPr>
            <a:cxnSpLocks noChangeShapeType="1"/>
            <a:stCxn id="168964" idx="6"/>
            <a:endCxn id="168966" idx="2"/>
          </p:cNvCxnSpPr>
          <p:nvPr/>
        </p:nvCxnSpPr>
        <p:spPr bwMode="auto">
          <a:xfrm flipV="1">
            <a:off x="3505384" y="5429250"/>
            <a:ext cx="17526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8971" name="AutoShape 11"/>
          <p:cNvCxnSpPr>
            <a:cxnSpLocks noChangeShapeType="1"/>
            <a:stCxn id="168965" idx="5"/>
            <a:endCxn id="168966" idx="1"/>
          </p:cNvCxnSpPr>
          <p:nvPr/>
        </p:nvCxnSpPr>
        <p:spPr bwMode="auto">
          <a:xfrm>
            <a:off x="4667434" y="4381500"/>
            <a:ext cx="723900" cy="723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8972" name="AutoShape 12"/>
          <p:cNvCxnSpPr>
            <a:cxnSpLocks noChangeShapeType="1"/>
            <a:stCxn id="168964" idx="1"/>
            <a:endCxn id="168967" idx="2"/>
          </p:cNvCxnSpPr>
          <p:nvPr/>
        </p:nvCxnSpPr>
        <p:spPr bwMode="auto">
          <a:xfrm flipV="1">
            <a:off x="2724334" y="3143250"/>
            <a:ext cx="19050" cy="21145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8973" name="AutoShape 13"/>
          <p:cNvCxnSpPr>
            <a:cxnSpLocks noChangeShapeType="1"/>
            <a:stCxn id="168965" idx="0"/>
            <a:endCxn id="168968" idx="2"/>
          </p:cNvCxnSpPr>
          <p:nvPr/>
        </p:nvCxnSpPr>
        <p:spPr bwMode="auto">
          <a:xfrm flipV="1">
            <a:off x="4343584" y="3143250"/>
            <a:ext cx="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8974" name="AutoShape 14"/>
          <p:cNvCxnSpPr>
            <a:cxnSpLocks noChangeShapeType="1"/>
            <a:stCxn id="168966" idx="0"/>
            <a:endCxn id="168969" idx="2"/>
          </p:cNvCxnSpPr>
          <p:nvPr/>
        </p:nvCxnSpPr>
        <p:spPr bwMode="auto">
          <a:xfrm flipV="1">
            <a:off x="5715184" y="3143250"/>
            <a:ext cx="0" cy="1828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8975" name="AutoShape 15"/>
          <p:cNvCxnSpPr>
            <a:cxnSpLocks noChangeShapeType="1"/>
            <a:endCxn id="168967" idx="0"/>
          </p:cNvCxnSpPr>
          <p:nvPr/>
        </p:nvCxnSpPr>
        <p:spPr bwMode="auto">
          <a:xfrm>
            <a:off x="2724334" y="1581150"/>
            <a:ext cx="19050" cy="647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8976" name="AutoShape 16"/>
          <p:cNvCxnSpPr>
            <a:cxnSpLocks noChangeShapeType="1"/>
            <a:endCxn id="168968" idx="0"/>
          </p:cNvCxnSpPr>
          <p:nvPr/>
        </p:nvCxnSpPr>
        <p:spPr bwMode="auto">
          <a:xfrm>
            <a:off x="4330884" y="1581150"/>
            <a:ext cx="12700" cy="647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8977" name="AutoShape 17"/>
          <p:cNvCxnSpPr>
            <a:cxnSpLocks noChangeShapeType="1"/>
            <a:endCxn id="168969" idx="0"/>
          </p:cNvCxnSpPr>
          <p:nvPr/>
        </p:nvCxnSpPr>
        <p:spPr bwMode="auto">
          <a:xfrm>
            <a:off x="5702484" y="1504950"/>
            <a:ext cx="12700" cy="723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8978" name="AutoShape 18"/>
          <p:cNvCxnSpPr>
            <a:cxnSpLocks noChangeShapeType="1"/>
            <a:stCxn id="168964" idx="7"/>
            <a:endCxn id="168965" idx="3"/>
          </p:cNvCxnSpPr>
          <p:nvPr/>
        </p:nvCxnSpPr>
        <p:spPr bwMode="auto">
          <a:xfrm flipV="1">
            <a:off x="3372034" y="4381500"/>
            <a:ext cx="647700" cy="876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8988" name="AutoShape 28"/>
          <p:cNvCxnSpPr>
            <a:cxnSpLocks noChangeShapeType="1"/>
            <a:endCxn id="168965" idx="4"/>
          </p:cNvCxnSpPr>
          <p:nvPr/>
        </p:nvCxnSpPr>
        <p:spPr bwMode="auto">
          <a:xfrm flipH="1" flipV="1">
            <a:off x="4343584" y="4514850"/>
            <a:ext cx="1905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8989" name="AutoShape 29"/>
          <p:cNvCxnSpPr>
            <a:cxnSpLocks noChangeShapeType="1"/>
            <a:endCxn id="168966" idx="6"/>
          </p:cNvCxnSpPr>
          <p:nvPr/>
        </p:nvCxnSpPr>
        <p:spPr bwMode="auto">
          <a:xfrm flipH="1" flipV="1">
            <a:off x="6172384" y="5429250"/>
            <a:ext cx="457200" cy="38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2" name="Picture 26" descr="latex-image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428" y="4874168"/>
            <a:ext cx="254000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7" descr="latex-image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206" y="5346700"/>
            <a:ext cx="266700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03435" y="1119485"/>
            <a:ext cx="441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</a:t>
            </a:r>
            <a:r>
              <a:rPr lang="en-US" sz="2400" baseline="-25000" dirty="0" smtClean="0"/>
              <a:t>1</a:t>
            </a:r>
            <a:endParaRPr lang="en-US" sz="2400" baseline="-25000" dirty="0"/>
          </a:p>
        </p:txBody>
      </p:sp>
      <p:sp>
        <p:nvSpPr>
          <p:cNvPr id="36" name="TextBox 35"/>
          <p:cNvSpPr txBox="1"/>
          <p:nvPr/>
        </p:nvSpPr>
        <p:spPr>
          <a:xfrm>
            <a:off x="2495094" y="2414885"/>
            <a:ext cx="458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</a:t>
            </a:r>
            <a:endParaRPr lang="en-US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4099240" y="2414885"/>
            <a:ext cx="463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</a:t>
            </a:r>
            <a:r>
              <a:rPr lang="en-US" sz="2400" baseline="-25000" dirty="0" smtClean="0"/>
              <a:t>1</a:t>
            </a:r>
            <a:endParaRPr lang="en-US" sz="2400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4099240" y="1051222"/>
            <a:ext cx="441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</a:t>
            </a:r>
            <a:r>
              <a:rPr lang="en-US" sz="2400" baseline="-25000" dirty="0" smtClean="0"/>
              <a:t>2</a:t>
            </a:r>
            <a:endParaRPr lang="en-US" sz="2400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5470840" y="2414885"/>
            <a:ext cx="463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</a:t>
            </a:r>
            <a:r>
              <a:rPr lang="en-US" sz="2400" baseline="-25000" dirty="0"/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494285" y="1043285"/>
            <a:ext cx="441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</a:t>
            </a:r>
            <a:r>
              <a:rPr lang="en-US" sz="2400" baseline="-25000" dirty="0"/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124263" y="3767084"/>
            <a:ext cx="438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</a:t>
            </a:r>
            <a:r>
              <a:rPr lang="en-US" sz="2400" baseline="-25000" dirty="0"/>
              <a:t>1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97519" y="5105400"/>
            <a:ext cx="438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</a:t>
            </a:r>
            <a:r>
              <a:rPr lang="en-US" sz="2400" baseline="-25000" dirty="0" smtClean="0"/>
              <a:t>2</a:t>
            </a:r>
            <a:endParaRPr lang="en-US" sz="2400" baseline="-25000" dirty="0"/>
          </a:p>
        </p:txBody>
      </p:sp>
      <p:sp>
        <p:nvSpPr>
          <p:cNvPr id="43" name="TextBox 42"/>
          <p:cNvSpPr txBox="1"/>
          <p:nvPr/>
        </p:nvSpPr>
        <p:spPr>
          <a:xfrm>
            <a:off x="2881855" y="5321412"/>
            <a:ext cx="34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X</a:t>
            </a:r>
            <a:endParaRPr lang="en-US" sz="2400" baseline="-2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15</Words>
  <Application>Microsoft Macintosh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Kareem</dc:creator>
  <cp:lastModifiedBy>Kareem</cp:lastModifiedBy>
  <cp:revision>6</cp:revision>
  <dcterms:created xsi:type="dcterms:W3CDTF">2023-02-24T20:38:24Z</dcterms:created>
  <dcterms:modified xsi:type="dcterms:W3CDTF">2023-02-24T20:51:54Z</dcterms:modified>
</cp:coreProperties>
</file>